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57" r:id="rId5"/>
  </p:sldIdLst>
  <p:sldSz cx="12192000" cy="6858000"/>
  <p:notesSz cx="6858000" cy="9144000"/>
  <p:custDataLst>
    <p:tags r:id="rId6"/>
  </p:custDataLst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E5CA67-CBB3-4186-AE99-DF167381C16A}" v="78" dt="2020-04-27T08:15:21.0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-Corte, Kris" userId="27ebac2f-7067-4a32-8b6c-bc3cbbbe7f7a" providerId="ADAL" clId="{C3E5CA67-CBB3-4186-AE99-DF167381C16A}"/>
    <pc:docChg chg="undo custSel delSld modSld">
      <pc:chgData name="de-Corte, Kris" userId="27ebac2f-7067-4a32-8b6c-bc3cbbbe7f7a" providerId="ADAL" clId="{C3E5CA67-CBB3-4186-AE99-DF167381C16A}" dt="2020-04-27T08:16:32.598" v="256" actId="1076"/>
      <pc:docMkLst>
        <pc:docMk/>
      </pc:docMkLst>
      <pc:sldChg chg="del">
        <pc:chgData name="de-Corte, Kris" userId="27ebac2f-7067-4a32-8b6c-bc3cbbbe7f7a" providerId="ADAL" clId="{C3E5CA67-CBB3-4186-AE99-DF167381C16A}" dt="2020-04-27T08:04:45.596" v="0" actId="47"/>
        <pc:sldMkLst>
          <pc:docMk/>
          <pc:sldMk cId="1923441013" sldId="256"/>
        </pc:sldMkLst>
      </pc:sldChg>
      <pc:sldChg chg="addSp delSp modSp mod">
        <pc:chgData name="de-Corte, Kris" userId="27ebac2f-7067-4a32-8b6c-bc3cbbbe7f7a" providerId="ADAL" clId="{C3E5CA67-CBB3-4186-AE99-DF167381C16A}" dt="2020-04-27T08:11:08.122" v="150" actId="1076"/>
        <pc:sldMkLst>
          <pc:docMk/>
          <pc:sldMk cId="2768428377" sldId="257"/>
        </pc:sldMkLst>
        <pc:picChg chg="add mod">
          <ac:chgData name="de-Corte, Kris" userId="27ebac2f-7067-4a32-8b6c-bc3cbbbe7f7a" providerId="ADAL" clId="{C3E5CA67-CBB3-4186-AE99-DF167381C16A}" dt="2020-04-27T08:07:25.800" v="135" actId="1076"/>
          <ac:picMkLst>
            <pc:docMk/>
            <pc:sldMk cId="2768428377" sldId="257"/>
            <ac:picMk id="3" creationId="{88A1FD64-9312-4C12-9115-690FE378A7E5}"/>
          </ac:picMkLst>
        </pc:picChg>
        <pc:picChg chg="add mod">
          <ac:chgData name="de-Corte, Kris" userId="27ebac2f-7067-4a32-8b6c-bc3cbbbe7f7a" providerId="ADAL" clId="{C3E5CA67-CBB3-4186-AE99-DF167381C16A}" dt="2020-04-27T08:07:49.136" v="137" actId="1076"/>
          <ac:picMkLst>
            <pc:docMk/>
            <pc:sldMk cId="2768428377" sldId="257"/>
            <ac:picMk id="6" creationId="{F1394F99-7927-484A-96EE-AFA2E57FF109}"/>
          </ac:picMkLst>
        </pc:picChg>
        <pc:picChg chg="add mod">
          <ac:chgData name="de-Corte, Kris" userId="27ebac2f-7067-4a32-8b6c-bc3cbbbe7f7a" providerId="ADAL" clId="{C3E5CA67-CBB3-4186-AE99-DF167381C16A}" dt="2020-04-27T08:09:57.621" v="143" actId="14100"/>
          <ac:picMkLst>
            <pc:docMk/>
            <pc:sldMk cId="2768428377" sldId="257"/>
            <ac:picMk id="7" creationId="{2FA6067E-174F-46E7-96B4-E2E11F779CE5}"/>
          </ac:picMkLst>
        </pc:picChg>
        <pc:picChg chg="add mod">
          <ac:chgData name="de-Corte, Kris" userId="27ebac2f-7067-4a32-8b6c-bc3cbbbe7f7a" providerId="ADAL" clId="{C3E5CA67-CBB3-4186-AE99-DF167381C16A}" dt="2020-04-27T08:09:54.983" v="142" actId="1076"/>
          <ac:picMkLst>
            <pc:docMk/>
            <pc:sldMk cId="2768428377" sldId="257"/>
            <ac:picMk id="8" creationId="{7823D8D5-8C8F-4E1D-88DA-18C0B2F689F4}"/>
          </ac:picMkLst>
        </pc:picChg>
        <pc:picChg chg="add mod">
          <ac:chgData name="de-Corte, Kris" userId="27ebac2f-7067-4a32-8b6c-bc3cbbbe7f7a" providerId="ADAL" clId="{C3E5CA67-CBB3-4186-AE99-DF167381C16A}" dt="2020-04-27T08:10:17.263" v="147" actId="1076"/>
          <ac:picMkLst>
            <pc:docMk/>
            <pc:sldMk cId="2768428377" sldId="257"/>
            <ac:picMk id="9" creationId="{CAAF9515-DC36-4B81-90F4-6293CFDED2FC}"/>
          </ac:picMkLst>
        </pc:picChg>
        <pc:picChg chg="add mod">
          <ac:chgData name="de-Corte, Kris" userId="27ebac2f-7067-4a32-8b6c-bc3cbbbe7f7a" providerId="ADAL" clId="{C3E5CA67-CBB3-4186-AE99-DF167381C16A}" dt="2020-04-27T08:11:08.122" v="150" actId="1076"/>
          <ac:picMkLst>
            <pc:docMk/>
            <pc:sldMk cId="2768428377" sldId="257"/>
            <ac:picMk id="10" creationId="{C26CDA1E-DBAE-44DC-8D6D-0E70D2B0346E}"/>
          </ac:picMkLst>
        </pc:picChg>
        <pc:picChg chg="mod">
          <ac:chgData name="de-Corte, Kris" userId="27ebac2f-7067-4a32-8b6c-bc3cbbbe7f7a" providerId="ADAL" clId="{C3E5CA67-CBB3-4186-AE99-DF167381C16A}" dt="2020-04-27T08:05:41.687" v="36" actId="1076"/>
          <ac:picMkLst>
            <pc:docMk/>
            <pc:sldMk cId="2768428377" sldId="257"/>
            <ac:picMk id="1026" creationId="{41FFB44D-1578-4C98-857B-2808B30A73AC}"/>
          </ac:picMkLst>
        </pc:picChg>
        <pc:picChg chg="mod">
          <ac:chgData name="de-Corte, Kris" userId="27ebac2f-7067-4a32-8b6c-bc3cbbbe7f7a" providerId="ADAL" clId="{C3E5CA67-CBB3-4186-AE99-DF167381C16A}" dt="2020-04-27T08:05:44.759" v="39" actId="1076"/>
          <ac:picMkLst>
            <pc:docMk/>
            <pc:sldMk cId="2768428377" sldId="257"/>
            <ac:picMk id="1028" creationId="{B10B50F9-1A00-49EF-9CCA-8E0993F69CD9}"/>
          </ac:picMkLst>
        </pc:picChg>
        <pc:picChg chg="add del mod">
          <ac:chgData name="de-Corte, Kris" userId="27ebac2f-7067-4a32-8b6c-bc3cbbbe7f7a" providerId="ADAL" clId="{C3E5CA67-CBB3-4186-AE99-DF167381C16A}" dt="2020-04-27T08:05:45.878" v="40" actId="21"/>
          <ac:picMkLst>
            <pc:docMk/>
            <pc:sldMk cId="2768428377" sldId="257"/>
            <ac:picMk id="1033" creationId="{80AE0F6B-F546-4A38-B517-11DAB0EDC5DB}"/>
          </ac:picMkLst>
        </pc:picChg>
      </pc:sldChg>
      <pc:sldChg chg="addSp modSp mod">
        <pc:chgData name="de-Corte, Kris" userId="27ebac2f-7067-4a32-8b6c-bc3cbbbe7f7a" providerId="ADAL" clId="{C3E5CA67-CBB3-4186-AE99-DF167381C16A}" dt="2020-04-27T08:11:35.869" v="193" actId="14100"/>
        <pc:sldMkLst>
          <pc:docMk/>
          <pc:sldMk cId="3240686324" sldId="258"/>
        </pc:sldMkLst>
        <pc:spChg chg="mod">
          <ac:chgData name="de-Corte, Kris" userId="27ebac2f-7067-4a32-8b6c-bc3cbbbe7f7a" providerId="ADAL" clId="{C3E5CA67-CBB3-4186-AE99-DF167381C16A}" dt="2020-04-27T08:04:51.799" v="1" actId="113"/>
          <ac:spMkLst>
            <pc:docMk/>
            <pc:sldMk cId="3240686324" sldId="258"/>
            <ac:spMk id="2" creationId="{72535BDD-9E1E-4A0D-9718-9BB2468AFAB2}"/>
          </ac:spMkLst>
        </pc:spChg>
        <pc:spChg chg="add mod">
          <ac:chgData name="de-Corte, Kris" userId="27ebac2f-7067-4a32-8b6c-bc3cbbbe7f7a" providerId="ADAL" clId="{C3E5CA67-CBB3-4186-AE99-DF167381C16A}" dt="2020-04-27T08:11:35.869" v="193" actId="14100"/>
          <ac:spMkLst>
            <pc:docMk/>
            <pc:sldMk cId="3240686324" sldId="258"/>
            <ac:spMk id="3" creationId="{4D859CA4-E517-4393-83C2-93641C6609CB}"/>
          </ac:spMkLst>
        </pc:spChg>
        <pc:spChg chg="mod">
          <ac:chgData name="de-Corte, Kris" userId="27ebac2f-7067-4a32-8b6c-bc3cbbbe7f7a" providerId="ADAL" clId="{C3E5CA67-CBB3-4186-AE99-DF167381C16A}" dt="2020-04-27T08:04:52.386" v="22" actId="6549"/>
          <ac:spMkLst>
            <pc:docMk/>
            <pc:sldMk cId="3240686324" sldId="258"/>
            <ac:spMk id="5" creationId="{120B0E31-8616-4158-9CD8-BB93CA534753}"/>
          </ac:spMkLst>
        </pc:spChg>
        <pc:graphicFrameChg chg="mod">
          <ac:chgData name="de-Corte, Kris" userId="27ebac2f-7067-4a32-8b6c-bc3cbbbe7f7a" providerId="ADAL" clId="{C3E5CA67-CBB3-4186-AE99-DF167381C16A}" dt="2020-04-27T08:04:52.406" v="24"/>
          <ac:graphicFrameMkLst>
            <pc:docMk/>
            <pc:sldMk cId="3240686324" sldId="258"/>
            <ac:graphicFrameMk id="6" creationId="{CF40F75C-2B43-42D1-BF21-2D4630F3FC2B}"/>
          </ac:graphicFrameMkLst>
        </pc:graphicFrameChg>
      </pc:sldChg>
      <pc:sldChg chg="addSp delSp modSp mod">
        <pc:chgData name="de-Corte, Kris" userId="27ebac2f-7067-4a32-8b6c-bc3cbbbe7f7a" providerId="ADAL" clId="{C3E5CA67-CBB3-4186-AE99-DF167381C16A}" dt="2020-04-27T08:06:31.135" v="132"/>
        <pc:sldMkLst>
          <pc:docMk/>
          <pc:sldMk cId="1035929972" sldId="259"/>
        </pc:sldMkLst>
        <pc:spChg chg="mod ord">
          <ac:chgData name="de-Corte, Kris" userId="27ebac2f-7067-4a32-8b6c-bc3cbbbe7f7a" providerId="ADAL" clId="{C3E5CA67-CBB3-4186-AE99-DF167381C16A}" dt="2020-04-27T08:06:30.632" v="130" actId="20577"/>
          <ac:spMkLst>
            <pc:docMk/>
            <pc:sldMk cId="1035929972" sldId="259"/>
            <ac:spMk id="2" creationId="{5867375A-0C55-4C53-BA3B-B69B8ACD159E}"/>
          </ac:spMkLst>
        </pc:spChg>
        <pc:spChg chg="add mod ord modVis">
          <ac:chgData name="de-Corte, Kris" userId="27ebac2f-7067-4a32-8b6c-bc3cbbbe7f7a" providerId="ADAL" clId="{C3E5CA67-CBB3-4186-AE99-DF167381C16A}" dt="2020-04-27T08:06:29.090" v="100"/>
          <ac:spMkLst>
            <pc:docMk/>
            <pc:sldMk cId="1035929972" sldId="259"/>
            <ac:spMk id="3" creationId="{40A84BFC-B286-4BCA-9860-171140EC8841}"/>
          </ac:spMkLst>
        </pc:spChg>
        <pc:graphicFrameChg chg="add mod ord modVis">
          <ac:chgData name="de-Corte, Kris" userId="27ebac2f-7067-4a32-8b6c-bc3cbbbe7f7a" providerId="ADAL" clId="{C3E5CA67-CBB3-4186-AE99-DF167381C16A}" dt="2020-04-27T08:06:31.135" v="132"/>
          <ac:graphicFrameMkLst>
            <pc:docMk/>
            <pc:sldMk cId="1035929972" sldId="259"/>
            <ac:graphicFrameMk id="5" creationId="{2FDAD921-2F3B-4D36-8AFA-E17E771BB68D}"/>
          </ac:graphicFrameMkLst>
        </pc:graphicFrameChg>
        <pc:picChg chg="del mod">
          <ac:chgData name="de-Corte, Kris" userId="27ebac2f-7067-4a32-8b6c-bc3cbbbe7f7a" providerId="ADAL" clId="{C3E5CA67-CBB3-4186-AE99-DF167381C16A}" dt="2020-04-27T08:06:19.623" v="58" actId="478"/>
          <ac:picMkLst>
            <pc:docMk/>
            <pc:sldMk cId="1035929972" sldId="259"/>
            <ac:picMk id="4" creationId="{2FC5F6F6-1DBD-4FD0-915F-3327E29BC96B}"/>
          </ac:picMkLst>
        </pc:picChg>
        <pc:picChg chg="add mod">
          <ac:chgData name="de-Corte, Kris" userId="27ebac2f-7067-4a32-8b6c-bc3cbbbe7f7a" providerId="ADAL" clId="{C3E5CA67-CBB3-4186-AE99-DF167381C16A}" dt="2020-04-27T08:06:29.094" v="105"/>
          <ac:picMkLst>
            <pc:docMk/>
            <pc:sldMk cId="1035929972" sldId="259"/>
            <ac:picMk id="7" creationId="{55167143-0725-4B8E-9E8B-19F094650B09}"/>
          </ac:picMkLst>
        </pc:picChg>
        <pc:picChg chg="mod">
          <ac:chgData name="de-Corte, Kris" userId="27ebac2f-7067-4a32-8b6c-bc3cbbbe7f7a" providerId="ADAL" clId="{C3E5CA67-CBB3-4186-AE99-DF167381C16A}" dt="2020-04-27T08:06:29.092" v="103"/>
          <ac:picMkLst>
            <pc:docMk/>
            <pc:sldMk cId="1035929972" sldId="259"/>
            <ac:picMk id="3074" creationId="{8EAF4D63-5A71-4C0E-99FE-5A13238998CB}"/>
          </ac:picMkLst>
        </pc:picChg>
        <pc:picChg chg="del mod">
          <ac:chgData name="de-Corte, Kris" userId="27ebac2f-7067-4a32-8b6c-bc3cbbbe7f7a" providerId="ADAL" clId="{C3E5CA67-CBB3-4186-AE99-DF167381C16A}" dt="2020-04-27T08:06:17.151" v="56" actId="478"/>
          <ac:picMkLst>
            <pc:docMk/>
            <pc:sldMk cId="1035929972" sldId="259"/>
            <ac:picMk id="3076" creationId="{A02984AE-A44D-4E21-A0F4-187A80EB791D}"/>
          </ac:picMkLst>
        </pc:picChg>
        <pc:picChg chg="mod">
          <ac:chgData name="de-Corte, Kris" userId="27ebac2f-7067-4a32-8b6c-bc3cbbbe7f7a" providerId="ADAL" clId="{C3E5CA67-CBB3-4186-AE99-DF167381C16A}" dt="2020-04-27T08:06:29.093" v="104"/>
          <ac:picMkLst>
            <pc:docMk/>
            <pc:sldMk cId="1035929972" sldId="259"/>
            <ac:picMk id="3078" creationId="{96656246-05F8-4997-AD48-84AD2E70AD4A}"/>
          </ac:picMkLst>
        </pc:picChg>
      </pc:sldChg>
      <pc:sldChg chg="addSp delSp modSp mod">
        <pc:chgData name="de-Corte, Kris" userId="27ebac2f-7067-4a32-8b6c-bc3cbbbe7f7a" providerId="ADAL" clId="{C3E5CA67-CBB3-4186-AE99-DF167381C16A}" dt="2020-04-27T08:16:32.598" v="256" actId="1076"/>
        <pc:sldMkLst>
          <pc:docMk/>
          <pc:sldMk cId="1269394203" sldId="260"/>
        </pc:sldMkLst>
        <pc:spChg chg="mod">
          <ac:chgData name="de-Corte, Kris" userId="27ebac2f-7067-4a32-8b6c-bc3cbbbe7f7a" providerId="ADAL" clId="{C3E5CA67-CBB3-4186-AE99-DF167381C16A}" dt="2020-04-27T08:04:53.732" v="25" actId="113"/>
          <ac:spMkLst>
            <pc:docMk/>
            <pc:sldMk cId="1269394203" sldId="260"/>
            <ac:spMk id="2" creationId="{767C9BC7-D6F5-4FE7-BCA4-9B5013CEF28B}"/>
          </ac:spMkLst>
        </pc:spChg>
        <pc:spChg chg="mod">
          <ac:chgData name="de-Corte, Kris" userId="27ebac2f-7067-4a32-8b6c-bc3cbbbe7f7a" providerId="ADAL" clId="{C3E5CA67-CBB3-4186-AE99-DF167381C16A}" dt="2020-04-27T08:13:07.622" v="225" actId="20577"/>
          <ac:spMkLst>
            <pc:docMk/>
            <pc:sldMk cId="1269394203" sldId="260"/>
            <ac:spMk id="3" creationId="{7788F300-E64C-4B50-95DD-3FEBDF0E82D8}"/>
          </ac:spMkLst>
        </pc:spChg>
        <pc:spChg chg="add del mod">
          <ac:chgData name="de-Corte, Kris" userId="27ebac2f-7067-4a32-8b6c-bc3cbbbe7f7a" providerId="ADAL" clId="{C3E5CA67-CBB3-4186-AE99-DF167381C16A}" dt="2020-04-27T08:12:14.346" v="199" actId="478"/>
          <ac:spMkLst>
            <pc:docMk/>
            <pc:sldMk cId="1269394203" sldId="260"/>
            <ac:spMk id="5" creationId="{DDE6CA56-A675-4F66-9482-9C36954FA2D6}"/>
          </ac:spMkLst>
        </pc:spChg>
        <pc:spChg chg="add mod">
          <ac:chgData name="de-Corte, Kris" userId="27ebac2f-7067-4a32-8b6c-bc3cbbbe7f7a" providerId="ADAL" clId="{C3E5CA67-CBB3-4186-AE99-DF167381C16A}" dt="2020-04-27T08:16:32.598" v="256" actId="1076"/>
          <ac:spMkLst>
            <pc:docMk/>
            <pc:sldMk cId="1269394203" sldId="260"/>
            <ac:spMk id="6" creationId="{2559E707-BE0E-460F-B9EC-2E17D928677E}"/>
          </ac:spMkLst>
        </pc:spChg>
        <pc:spChg chg="add mod">
          <ac:chgData name="de-Corte, Kris" userId="27ebac2f-7067-4a32-8b6c-bc3cbbbe7f7a" providerId="ADAL" clId="{C3E5CA67-CBB3-4186-AE99-DF167381C16A}" dt="2020-04-27T08:16:32.598" v="256" actId="1076"/>
          <ac:spMkLst>
            <pc:docMk/>
            <pc:sldMk cId="1269394203" sldId="260"/>
            <ac:spMk id="7" creationId="{351D8C02-802D-4301-804E-BB988CA60312}"/>
          </ac:spMkLst>
        </pc:spChg>
        <pc:spChg chg="add mod">
          <ac:chgData name="de-Corte, Kris" userId="27ebac2f-7067-4a32-8b6c-bc3cbbbe7f7a" providerId="ADAL" clId="{C3E5CA67-CBB3-4186-AE99-DF167381C16A}" dt="2020-04-27T08:16:32.598" v="256" actId="1076"/>
          <ac:spMkLst>
            <pc:docMk/>
            <pc:sldMk cId="1269394203" sldId="260"/>
            <ac:spMk id="8" creationId="{D3CC970A-361B-4688-9C25-7D353C9AB6C4}"/>
          </ac:spMkLst>
        </pc:spChg>
        <pc:spChg chg="add del">
          <ac:chgData name="de-Corte, Kris" userId="27ebac2f-7067-4a32-8b6c-bc3cbbbe7f7a" providerId="ADAL" clId="{C3E5CA67-CBB3-4186-AE99-DF167381C16A}" dt="2020-04-27T08:16:29.948" v="255" actId="478"/>
          <ac:spMkLst>
            <pc:docMk/>
            <pc:sldMk cId="1269394203" sldId="260"/>
            <ac:spMk id="9" creationId="{773FA449-0766-4147-B37A-3EF9F97D2003}"/>
          </ac:spMkLst>
        </pc:spChg>
        <pc:graphicFrameChg chg="mod">
          <ac:chgData name="de-Corte, Kris" userId="27ebac2f-7067-4a32-8b6c-bc3cbbbe7f7a" providerId="ADAL" clId="{C3E5CA67-CBB3-4186-AE99-DF167381C16A}" dt="2020-04-27T08:04:54.246" v="27"/>
          <ac:graphicFrameMkLst>
            <pc:docMk/>
            <pc:sldMk cId="1269394203" sldId="260"/>
            <ac:graphicFrameMk id="4" creationId="{66271E23-4E46-4BBB-B203-31BAF7A175E1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71804-60AE-445E-89E8-A4B62C64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E50099-119B-4011-8ABB-61976F81A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B554E-7A32-4E8F-B99C-C25012942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8CEA-5743-49CC-A7F5-DA280B817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85EA3-7E9C-415A-9FED-90EBF2E1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2244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C4605-BF32-4458-BFE4-9A633F68D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89097D-BFD1-4030-9F82-FBA3BE774D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BA60D-C9EC-4C48-B305-2B16C72B0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27017-5579-4C80-86B6-D3805C5D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1822A-5ADB-4E9B-8E7A-D9F7478C8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941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F7F34B-C826-4484-9CF9-30ADCF75F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9AA480-73C0-4F0E-A542-B47370F891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FA466-F320-47B8-A09A-97EA1FC42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A381E-3D8C-43F6-B099-9E848D989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ECB49-21AF-4293-B144-CF7FC390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56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9CD92-7305-4B66-B79E-520E71462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4D45C-BE3D-43E6-89E5-6640229C8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82D61-AF27-463A-BB54-0D4635C26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1ED4B-3981-427E-A076-15C8CBA0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4B5A5-85AB-47F0-BE2D-F9951D779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8086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B7E74-70DC-4074-A42F-A04852E3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AAFD7-F2E8-4486-AD04-D65AE09B6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8F125-E428-40E0-AE2B-ABC548354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5B631-E635-4B66-80DB-CB4186B34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6C342-0C99-41A3-929C-32282E79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3850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D33EA-5504-41D6-82E8-B41EC3CF9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37A0D-4AFC-4B63-8D89-18F1728D6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8F63F-6144-4A13-8B1C-ADADFBFA6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31309-E14B-4FB5-B208-749036316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68CB2-BE59-4C2B-88BB-B8F2F64C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64F766-6012-4AD9-9600-CB03E653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871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C312D-01F1-4AFD-9DD2-93F887B3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25DAC-8228-421D-9B29-8415329D6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917AC0-1FD8-43B0-930D-65A37F5AF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B418A5-398F-414C-835C-1D2BC73186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FA0635-0394-4814-B53F-97C5B865B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19BB26-6BEF-460B-8FD2-4DC2A8058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1D26F9-6201-4F18-84AE-AF79B079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5098D5-2762-4A3C-9D25-0595C204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895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FBEF1-E843-4744-8D0B-21B29172B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2D2423-2D9D-4647-A29E-DAEB07341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E98C3-6D76-4A63-BC86-728070BD9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3B1934-2ABA-4D5C-9B97-79100322A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6940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FD77D7-B608-4727-AFED-15BAFD93B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D90A83-B0D9-4DD9-A2C1-A149C3130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55098-5EE4-4A90-B0B2-FE2C2AF2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800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B0BE3-86DC-49DF-AB17-AF853B511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0BB81-E389-4136-B7D2-9BD2441C5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B6515-255E-49F6-AEBF-FA464D1D2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6CBD2-4E2D-4084-969D-E1635D9C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1FA27-992F-4D9A-83F4-6F9F2C42E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882C7-18FF-418F-86D9-728C8CA8A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9409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54BCD-6CAA-4477-A41F-D72C359B2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B76035-105F-4B0F-BDA7-D5D4D43C4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44C90-0220-4F85-87D8-B45C5E896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48B4F0-771D-4C8F-8977-D3312CAEE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16749-107E-4BE1-9B92-43B22A50E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D08A8-8177-4CEB-BEEE-36046AFA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3131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FA0AF51C-F629-49DB-BDFD-1AE82660BFC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5756801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16" imgW="592" imgH="595" progId="TCLayout.ActiveDocument.1">
                  <p:embed/>
                </p:oleObj>
              </mc:Choice>
              <mc:Fallback>
                <p:oleObj name="think-cell Slide" r:id="rId16" imgW="592" imgH="595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FA0AF51C-F629-49DB-BDFD-1AE82660BF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A1F2EE1A-B4B7-48A6-8E6C-0D58C08F02F3}"/>
              </a:ext>
            </a:extLst>
          </p:cNvPr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5DB6CF-852B-4F84-94AD-596980CCB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37DC4-1B30-4B30-9773-C0BB8545C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66AD5-ED0A-4788-9B7C-8662579AD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1A79E-41EA-48C9-8BE6-C8FED32BF840}" type="datetimeFigureOut">
              <a:rPr lang="nl-BE" smtClean="0"/>
              <a:t>27/04/2020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1AA90-DEDA-4F26-84B3-3F4BB7FC9C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2CAEA-82A1-491C-976D-74596CAFE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70D8-3326-43C1-A005-A9DE895537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144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5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6.jpe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8.xml"/><Relationship Id="rId7" Type="http://schemas.openxmlformats.org/officeDocument/2006/relationships/image" Target="../media/image9.jpe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tags" Target="../tags/tag10.xml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11" Type="http://schemas.openxmlformats.org/officeDocument/2006/relationships/image" Target="../media/image16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CF40F75C-2B43-42D1-BF21-2D4630F3FC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25152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Slide" r:id="rId5" imgW="592" imgH="595" progId="TCLayout.ActiveDocument.1">
                  <p:embed/>
                </p:oleObj>
              </mc:Choice>
              <mc:Fallback>
                <p:oleObj name="think-cell Slide" r:id="rId5" imgW="592" imgH="595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CF40F75C-2B43-42D1-BF21-2D4630F3F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120B0E31-8616-4158-9CD8-BB93CA53475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nl-BE" sz="4400" b="1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35BDD-9E1E-4A0D-9718-9BB2468AF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/>
              <a:t>Antwerp</a:t>
            </a:r>
            <a:r>
              <a:rPr lang="nl-BE" b="1" dirty="0"/>
              <a:t> </a:t>
            </a:r>
            <a:r>
              <a:rPr lang="nl-BE" b="1" dirty="0" err="1"/>
              <a:t>elements</a:t>
            </a:r>
            <a:r>
              <a:rPr lang="nl-BE" b="1" dirty="0"/>
              <a:t> &amp; </a:t>
            </a:r>
            <a:r>
              <a:rPr lang="nl-BE" b="1" dirty="0" err="1"/>
              <a:t>shield</a:t>
            </a:r>
            <a:endParaRPr lang="nl-BE" b="1" dirty="0"/>
          </a:p>
        </p:txBody>
      </p:sp>
      <p:pic>
        <p:nvPicPr>
          <p:cNvPr id="2050" name="Picture 2" descr="Antwerps Handje (@AntwerpsHandje) | Twitter">
            <a:extLst>
              <a:ext uri="{FF2B5EF4-FFF2-40B4-BE49-F238E27FC236}">
                <a16:creationId xmlns:a16="http://schemas.microsoft.com/office/drawing/2014/main" id="{FBF8736C-D635-45EC-A0DB-A274A4B56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30" y="4673706"/>
            <a:ext cx="2215647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ntwerpse handjes, de culinaire trots van de Scheldestad | Eten en ...">
            <a:extLst>
              <a:ext uri="{FF2B5EF4-FFF2-40B4-BE49-F238E27FC236}">
                <a16:creationId xmlns:a16="http://schemas.microsoft.com/office/drawing/2014/main" id="{EA8EECF6-3689-47AC-9FAC-F83BF39E8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15" y="4673706"/>
            <a:ext cx="17240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apen van Antwerpen (stad) - Wikipedia">
            <a:extLst>
              <a:ext uri="{FF2B5EF4-FFF2-40B4-BE49-F238E27FC236}">
                <a16:creationId xmlns:a16="http://schemas.microsoft.com/office/drawing/2014/main" id="{F0C35B05-71C9-450A-B07E-30C0F1852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15" y="1732597"/>
            <a:ext cx="3353478" cy="271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ike Chain With Cogwheels Vector Illustration Stockvectorkunst en ...">
            <a:extLst>
              <a:ext uri="{FF2B5EF4-FFF2-40B4-BE49-F238E27FC236}">
                <a16:creationId xmlns:a16="http://schemas.microsoft.com/office/drawing/2014/main" id="{F097619E-1E08-48AD-9EC1-CF4A4D323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641" y="2578228"/>
            <a:ext cx="32766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KMC e12 EPT E-Bike Chain 12-speed I Bikester.be">
            <a:extLst>
              <a:ext uri="{FF2B5EF4-FFF2-40B4-BE49-F238E27FC236}">
                <a16:creationId xmlns:a16="http://schemas.microsoft.com/office/drawing/2014/main" id="{58BB291A-DB46-4B0D-95F8-3071A7CFA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555" y="4226871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Startpagina / Fietsonderdelen Stadsfiets / Fiets Tandwielen ...">
            <a:extLst>
              <a:ext uri="{FF2B5EF4-FFF2-40B4-BE49-F238E27FC236}">
                <a16:creationId xmlns:a16="http://schemas.microsoft.com/office/drawing/2014/main" id="{87639E7B-6BA2-4543-B23E-AC12E70CC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085" y="3897358"/>
            <a:ext cx="1589405" cy="16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D859CA4-E517-4393-83C2-93641C6609CB}"/>
              </a:ext>
            </a:extLst>
          </p:cNvPr>
          <p:cNvSpPr/>
          <p:nvPr/>
        </p:nvSpPr>
        <p:spPr>
          <a:xfrm>
            <a:off x="8046720" y="557349"/>
            <a:ext cx="2072640" cy="13906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dirty="0"/>
              <a:t>COLORS LOGO:</a:t>
            </a:r>
          </a:p>
          <a:p>
            <a:pPr marL="285750" indent="-285750">
              <a:buFontTx/>
              <a:buChar char="-"/>
            </a:pPr>
            <a:r>
              <a:rPr lang="nl-BE" dirty="0"/>
              <a:t>BLACK</a:t>
            </a:r>
          </a:p>
          <a:p>
            <a:pPr marL="285750" indent="-285750">
              <a:buFontTx/>
              <a:buChar char="-"/>
            </a:pPr>
            <a:r>
              <a:rPr lang="nl-BE" dirty="0"/>
              <a:t>RED </a:t>
            </a:r>
          </a:p>
          <a:p>
            <a:pPr marL="285750" indent="-285750">
              <a:buFontTx/>
              <a:buChar char="-"/>
            </a:pPr>
            <a:r>
              <a:rPr lang="nl-BE" dirty="0"/>
              <a:t>WHITE</a:t>
            </a:r>
          </a:p>
        </p:txBody>
      </p:sp>
    </p:spTree>
    <p:extLst>
      <p:ext uri="{BB962C8B-B14F-4D97-AF65-F5344CB8AC3E}">
        <p14:creationId xmlns:p14="http://schemas.microsoft.com/office/powerpoint/2010/main" val="324068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66271E23-4E46-4BBB-B203-31BAF7A175E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058028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Slide" r:id="rId4" imgW="592" imgH="595" progId="TCLayout.ActiveDocument.1">
                  <p:embed/>
                </p:oleObj>
              </mc:Choice>
              <mc:Fallback>
                <p:oleObj name="think-cell Slide" r:id="rId4" imgW="592" imgH="595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66271E23-4E46-4BBB-B203-31BAF7A175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67C9BC7-D6F5-4FE7-BCA4-9B5013CEF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/>
              <a:t>Text</a:t>
            </a:r>
            <a:endParaRPr lang="nl-B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8F300-E64C-4B50-95DD-3FEBDF0E8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W.C. De Zwakste Schakel</a:t>
            </a:r>
          </a:p>
          <a:p>
            <a:r>
              <a:rPr lang="nl-BE" dirty="0" err="1"/>
              <a:t>Antwerp</a:t>
            </a:r>
            <a:endParaRPr lang="nl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59E707-BE0E-460F-B9EC-2E17D928677E}"/>
              </a:ext>
            </a:extLst>
          </p:cNvPr>
          <p:cNvSpPr/>
          <p:nvPr/>
        </p:nvSpPr>
        <p:spPr>
          <a:xfrm>
            <a:off x="5854240" y="1109097"/>
            <a:ext cx="2474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dirty="0"/>
              <a:t>W.C. De Zwakste Schakel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1D8C02-802D-4301-804E-BB988CA60312}"/>
              </a:ext>
            </a:extLst>
          </p:cNvPr>
          <p:cNvSpPr/>
          <p:nvPr/>
        </p:nvSpPr>
        <p:spPr>
          <a:xfrm>
            <a:off x="5994190" y="1478429"/>
            <a:ext cx="2072640" cy="11072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LOGO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CC970A-361B-4688-9C25-7D353C9AB6C4}"/>
              </a:ext>
            </a:extLst>
          </p:cNvPr>
          <p:cNvSpPr/>
          <p:nvPr/>
        </p:nvSpPr>
        <p:spPr>
          <a:xfrm>
            <a:off x="5994188" y="2585637"/>
            <a:ext cx="2072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dirty="0" err="1"/>
              <a:t>Antwerp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6939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FDAD921-2F3B-4D36-8AFA-E17E771BB68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073461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FDAD921-2F3B-4D36-8AFA-E17E771BB6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40A84BFC-B286-4BCA-9860-171140EC88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nl-BE" sz="440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67375A-0C55-4C53-BA3B-B69B8ACD1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Style logo: retro</a:t>
            </a:r>
          </a:p>
        </p:txBody>
      </p:sp>
      <p:pic>
        <p:nvPicPr>
          <p:cNvPr id="3074" name="Picture 2" descr="Retro fiets logos | Premium Vector">
            <a:extLst>
              <a:ext uri="{FF2B5EF4-FFF2-40B4-BE49-F238E27FC236}">
                <a16:creationId xmlns:a16="http://schemas.microsoft.com/office/drawing/2014/main" id="{8EAF4D63-5A71-4C0E-99FE-5A13238998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8211" r="51362" b="10206"/>
          <a:stretch/>
        </p:blipFill>
        <p:spPr bwMode="auto">
          <a:xfrm>
            <a:off x="136911" y="1710336"/>
            <a:ext cx="2144260" cy="443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ector set of vintage hipster bicycle logo. Modern bike badges or ...">
            <a:extLst>
              <a:ext uri="{FF2B5EF4-FFF2-40B4-BE49-F238E27FC236}">
                <a16:creationId xmlns:a16="http://schemas.microsoft.com/office/drawing/2014/main" id="{96656246-05F8-4997-AD48-84AD2E70A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448" y="1690688"/>
            <a:ext cx="4470769" cy="447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Vintage Retro Vector Logo voor banner - Download gratis ...">
            <a:extLst>
              <a:ext uri="{FF2B5EF4-FFF2-40B4-BE49-F238E27FC236}">
                <a16:creationId xmlns:a16="http://schemas.microsoft.com/office/drawing/2014/main" id="{55167143-0725-4B8E-9E8B-19F094650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552" y="2301417"/>
            <a:ext cx="4585483" cy="305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929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055350A-8255-4D16-A13E-E4C7DF13509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11630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Slide" r:id="rId5" imgW="592" imgH="595" progId="TCLayout.ActiveDocument.1">
                  <p:embed/>
                </p:oleObj>
              </mc:Choice>
              <mc:Fallback>
                <p:oleObj name="think-cell Slide" r:id="rId5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055350A-8255-4D16-A13E-E4C7DF1350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BE2D1C33-F32D-4BD5-A973-F731D390BD6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nl-BE" sz="440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EAFBDD-8A2B-4045-AE93-ADFAC5A4A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Example</a:t>
            </a:r>
            <a:r>
              <a:rPr lang="nl-BE" dirty="0"/>
              <a:t> Bike club logo’s</a:t>
            </a:r>
          </a:p>
        </p:txBody>
      </p:sp>
      <p:pic>
        <p:nvPicPr>
          <p:cNvPr id="1026" name="Picture 2" descr="Wielerclub De Bosklappers Mesen">
            <a:extLst>
              <a:ext uri="{FF2B5EF4-FFF2-40B4-BE49-F238E27FC236}">
                <a16:creationId xmlns:a16="http://schemas.microsoft.com/office/drawing/2014/main" id="{41FFB44D-1578-4C98-857B-2808B30A7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77" y="2730432"/>
            <a:ext cx="17145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TC twintigachttien">
            <a:extLst>
              <a:ext uri="{FF2B5EF4-FFF2-40B4-BE49-F238E27FC236}">
                <a16:creationId xmlns:a16="http://schemas.microsoft.com/office/drawing/2014/main" id="{B10B50F9-1A00-49EF-9CCA-8E0993F69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736" y="2878070"/>
            <a:ext cx="3609576" cy="153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A1FD64-9312-4C12-9115-690FE378A7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60523" y="3085930"/>
            <a:ext cx="1784584" cy="11185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394F99-7927-484A-96EE-AFA2E57FF1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4561" y="2399347"/>
            <a:ext cx="3152775" cy="2181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A6067E-174F-46E7-96B4-E2E11F779C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74263" y="4958307"/>
            <a:ext cx="791078" cy="4322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23D8D5-8C8F-4E1D-88DA-18C0B2F68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6277" y="5150949"/>
            <a:ext cx="1602022" cy="15342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AF9515-DC36-4B81-90F4-6293CFDED2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9417" y="5136892"/>
            <a:ext cx="1325064" cy="15623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6CDA1E-DBAE-44DC-8D6D-0E70D2B034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17526" y="4859395"/>
            <a:ext cx="2151846" cy="189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283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9yFCzyG1KUl.DJYqeGro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aTiWded8ZK9rM3fHagd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JLJk0KJzH_vOt4sBdZ5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aQvSCxEi._yK9nFf1eo5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36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think-cell Slide</vt:lpstr>
      <vt:lpstr>Antwerp elements &amp; shield</vt:lpstr>
      <vt:lpstr>Text</vt:lpstr>
      <vt:lpstr>Style logo: retro</vt:lpstr>
      <vt:lpstr>Example Bike club logo’s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de-Corte, Kris</dc:creator>
  <cp:lastModifiedBy>de-Corte, Kris</cp:lastModifiedBy>
  <cp:revision>3</cp:revision>
  <dcterms:created xsi:type="dcterms:W3CDTF">2020-04-26T10:24:28Z</dcterms:created>
  <dcterms:modified xsi:type="dcterms:W3CDTF">2020-04-27T08:16:37Z</dcterms:modified>
</cp:coreProperties>
</file>